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5" r:id="rId2"/>
    <p:sldId id="317" r:id="rId3"/>
    <p:sldId id="304" r:id="rId4"/>
    <p:sldId id="307" r:id="rId5"/>
    <p:sldId id="310" r:id="rId6"/>
    <p:sldId id="309" r:id="rId7"/>
    <p:sldId id="311" r:id="rId8"/>
    <p:sldId id="320" r:id="rId9"/>
    <p:sldId id="313" r:id="rId10"/>
    <p:sldId id="322" r:id="rId11"/>
    <p:sldId id="314" r:id="rId12"/>
    <p:sldId id="318" r:id="rId13"/>
    <p:sldId id="316" r:id="rId14"/>
    <p:sldId id="321" r:id="rId15"/>
    <p:sldId id="319" r:id="rId16"/>
    <p:sldId id="315" r:id="rId17"/>
    <p:sldId id="305" r:id="rId18"/>
    <p:sldId id="324" r:id="rId19"/>
    <p:sldId id="326" r:id="rId20"/>
    <p:sldId id="327" r:id="rId21"/>
    <p:sldId id="328" r:id="rId22"/>
    <p:sldId id="329" r:id="rId23"/>
    <p:sldId id="330" r:id="rId24"/>
    <p:sldId id="332" r:id="rId25"/>
    <p:sldId id="331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0">
          <p15:clr>
            <a:srgbClr val="A4A3A4"/>
          </p15:clr>
        </p15:guide>
        <p15:guide id="2" orient="horz" pos="962">
          <p15:clr>
            <a:srgbClr val="A4A3A4"/>
          </p15:clr>
        </p15:guide>
        <p15:guide id="3" orient="horz" pos="1194">
          <p15:clr>
            <a:srgbClr val="A4A3A4"/>
          </p15:clr>
        </p15:guide>
        <p15:guide id="4" pos="114">
          <p15:clr>
            <a:srgbClr val="A4A3A4"/>
          </p15:clr>
        </p15:guide>
        <p15:guide id="5" pos="210">
          <p15:clr>
            <a:srgbClr val="A4A3A4"/>
          </p15:clr>
        </p15:guide>
        <p15:guide id="6" pos="2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0D7"/>
    <a:srgbClr val="562800"/>
    <a:srgbClr val="0000FF"/>
    <a:srgbClr val="008000"/>
    <a:srgbClr val="FF9100"/>
    <a:srgbClr val="FAFCBA"/>
    <a:srgbClr val="F9FBAB"/>
    <a:srgbClr val="0077B9"/>
    <a:srgbClr val="DF6212"/>
    <a:srgbClr val="42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24" autoAdjust="0"/>
    <p:restoredTop sz="86404" autoAdjust="0"/>
  </p:normalViewPr>
  <p:slideViewPr>
    <p:cSldViewPr snapToGrid="0">
      <p:cViewPr varScale="1">
        <p:scale>
          <a:sx n="101" d="100"/>
          <a:sy n="101" d="100"/>
        </p:scale>
        <p:origin x="510" y="84"/>
      </p:cViewPr>
      <p:guideLst>
        <p:guide orient="horz" pos="570"/>
        <p:guide orient="horz" pos="962"/>
        <p:guide orient="horz" pos="1194"/>
        <p:guide pos="114"/>
        <p:guide pos="210"/>
        <p:guide pos="2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ADAC2-E147-4600-8D6B-4216943CD4F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CF79F-9921-40A2-92EE-220BA03524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952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D049-FAC0-4094-B117-978609CC3AF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1CEFD-2D30-4532-83DC-476931C39552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BABB1-E314-4D8E-972E-82B89A0EB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class2\Downloads\from-damsels-in-distress-to-vibrant-viragos-the-evolution-of-disney-princesses-disney-994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각 삼각형 12"/>
          <p:cNvSpPr/>
          <p:nvPr/>
        </p:nvSpPr>
        <p:spPr>
          <a:xfrm>
            <a:off x="0" y="1943100"/>
            <a:ext cx="9144000" cy="3200400"/>
          </a:xfrm>
          <a:prstGeom prst="rtTriangle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7714" y="3142129"/>
            <a:ext cx="5488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Medium" pitchFamily="34" charset="-127"/>
                <a:ea typeface="Noto Sans KR Medium" pitchFamily="34" charset="-127"/>
              </a:rPr>
              <a:t>Character</a:t>
            </a:r>
            <a:r>
              <a:rPr lang="ko-KR" altLang="en-US" sz="5400" dirty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5400" dirty="0">
                <a:latin typeface="Noto Sans KR Medium" pitchFamily="34" charset="-127"/>
                <a:ea typeface="Noto Sans KR Medium" pitchFamily="34" charset="-127"/>
              </a:rPr>
              <a:t>Color</a:t>
            </a:r>
          </a:p>
          <a:p>
            <a:r>
              <a:rPr lang="en-US" altLang="ko-KR" sz="5400" dirty="0" err="1">
                <a:latin typeface="Noto Sans KR Medium" pitchFamily="34" charset="-127"/>
                <a:ea typeface="Noto Sans KR Medium" pitchFamily="34" charset="-127"/>
              </a:rPr>
              <a:t>Moodboard</a:t>
            </a:r>
            <a:endParaRPr lang="ko-KR" altLang="en-US" sz="5400" dirty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91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class2\Desktop\새홀리기\a6b97575bf28d4b83819fe1e05e34ef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561" y="-64239"/>
            <a:ext cx="5293336" cy="529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한쪽 모서리가 둥근 사각형 5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Yellow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0170" y="5930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ffff00;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5463" y="1728219"/>
            <a:ext cx="380088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노란색의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따뜻함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자신감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낙천적인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밝은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상큼함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희망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질투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생기발랄함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노란색  캐릭터의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귀여운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생기발랄한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장난꾸러기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자유로운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포근한 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4605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class2\Desktop\새홀리기\이미지-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" y="-43542"/>
            <a:ext cx="5149094" cy="520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98376" y="1490837"/>
            <a:ext cx="38768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초록색의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친환경적인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깨끗한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포근한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편안한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심신위로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힐링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되는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초록색  캐릭터의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강력한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덩치가 있는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변덕스러운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웃긴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특이한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기괴한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초인적인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초록색 같은 경우는 흔히 느끼는 초록색의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느낌과 캐릭터의 성격과는 많이 상반되는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성격을 보이고 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</p:txBody>
      </p:sp>
      <p:sp>
        <p:nvSpPr>
          <p:cNvPr id="8" name="한쪽 모서리가 둥근 사각형 7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rgbClr val="00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Green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72154" y="5930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#008000;</a:t>
            </a:r>
            <a:endParaRPr lang="ko-KR" altLang="en-US" sz="1400" b="1" dirty="0"/>
          </a:p>
        </p:txBody>
      </p:sp>
      <p:sp>
        <p:nvSpPr>
          <p:cNvPr id="13" name="직사각형 12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411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class2\Desktop\새홀리기\1a648054b01be898645833ad5dd0ee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490" y="-149489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한쪽 모서리가 둥근 사각형 5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Blue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0442" y="5930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#000fff;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115004" y="1965727"/>
            <a:ext cx="3505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파란색의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긍정적인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차가운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안정감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편안한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행복한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기분좋은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파란색  캐릭터의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팔팔한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자유로운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쿨한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신기한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미지한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하늘을 나는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물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1001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class2\Desktop\새홀리기\linda-bouderbala-brownteam-sh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12" y="-216810"/>
            <a:ext cx="5507822" cy="555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한쪽 모서리가 둥근 사각형 5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rgbClr val="5628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Brown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2154" y="5930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#562800;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66889" y="1775843"/>
            <a:ext cx="3638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갈색의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편안한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냄새나는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포근한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단단한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오래된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힘든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묵묵한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갈색  캐릭터의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털이 많은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푹신푹신 한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2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나무단단한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동물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포근한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듬직한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빠른</a:t>
            </a:r>
            <a:endParaRPr lang="en-US" altLang="ko-KR" sz="12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9679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Users\class2\Desktop\새홀리기\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261" y="-102339"/>
            <a:ext cx="5356836" cy="535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한쪽 모서리가 둥근 사각형 5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Pupple</a:t>
            </a:r>
            <a:endParaRPr lang="en-US" altLang="ko-KR" sz="2800" b="1" dirty="0">
              <a:solidFill>
                <a:schemeClr val="bg1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2154" y="5930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#7030a0;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82764" y="1784641"/>
            <a:ext cx="4191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보라색의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낙천적인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독특한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고상한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자존감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불안한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신비스러운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보라색  캐릭터의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특이한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예측할 수 없는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싸이코틱한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엉뚱한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괴상한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6807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class2\Desktop\새홀리기\이미지-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90" y="-126903"/>
            <a:ext cx="5266444" cy="536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한쪽 모서리가 둥근 사각형 5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rgbClr val="FAA0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Pink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7874" y="5930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#ff9fd7;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76545" y="1835097"/>
            <a:ext cx="402935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분홍색의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따뜻한 </a:t>
            </a:r>
            <a:r>
              <a:rPr lang="en-US" altLang="ko-KR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귀여움 </a:t>
            </a:r>
            <a:r>
              <a:rPr lang="en-US" altLang="ko-KR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여성스러운 </a:t>
            </a:r>
            <a:r>
              <a:rPr lang="en-US" altLang="ko-KR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화사한</a:t>
            </a:r>
            <a:r>
              <a:rPr lang="en-US" altLang="ko-KR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분홍색  캐릭터의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토실토실한</a:t>
            </a:r>
            <a:r>
              <a:rPr lang="en-US" altLang="ko-KR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귀여운 </a:t>
            </a:r>
            <a:r>
              <a:rPr lang="en-US" altLang="ko-KR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동글동글한</a:t>
            </a:r>
            <a:r>
              <a:rPr lang="en-US" altLang="ko-KR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엉뚱한</a:t>
            </a:r>
            <a:r>
              <a:rPr lang="en-US" altLang="ko-KR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포근한 </a:t>
            </a:r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124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45425" y="0"/>
            <a:ext cx="1533525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46278" y="0"/>
            <a:ext cx="1533525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622803" y="0"/>
            <a:ext cx="1533525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둥근 사각형 5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Sprite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6890" y="1823221"/>
            <a:ext cx="374373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스프라이트의</a:t>
            </a:r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눈에 띄는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끼가 많은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약삭빠른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서커스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즐거운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화려한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정신없는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스프라이트</a:t>
            </a:r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캐릭터의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톡톡 튀는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개구쟁이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끼가 많은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장난스러운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우스꽝스러운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즐거운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59081" y="436898"/>
            <a:ext cx="73637" cy="641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24180" y="436898"/>
            <a:ext cx="73637" cy="641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94140" y="440073"/>
            <a:ext cx="73637" cy="641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56065" y="436898"/>
            <a:ext cx="73637" cy="641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12564" y="436898"/>
            <a:ext cx="73637" cy="641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C:\Users\class2\Desktop\7edc9ec6e7c72551563d7498a9059b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114" y="-159660"/>
            <a:ext cx="5404758" cy="54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3494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3134" y="180976"/>
            <a:ext cx="8769975" cy="4781550"/>
          </a:xfrm>
          <a:prstGeom prst="rect">
            <a:avLst/>
          </a:prstGeom>
          <a:solidFill>
            <a:schemeClr val="tx1"/>
          </a:solidFill>
          <a:ln w="381000" cap="sq">
            <a:solidFill>
              <a:schemeClr val="bg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class2\Desktop\새홀리기\What Disney Princess Do You Look Like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88" y="2106646"/>
            <a:ext cx="3378497" cy="303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class2\Downloads\The Color Analysis of Disney Princesses…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3" y="-13694"/>
            <a:ext cx="2211142" cy="215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class2\Downloads\The Color Analysis of Disney Princesses… (2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13" y="-8359"/>
            <a:ext cx="2152873" cy="215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class2\Downloads\The Color Analysis of Disney Princesses… (3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35" y="-13693"/>
            <a:ext cx="2213610" cy="215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class2\Downloads\The Color Analysis of Disney Princesses… (5)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545" y="-13694"/>
            <a:ext cx="2194849" cy="21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3628" y="2560975"/>
            <a:ext cx="3791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Character Color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Extract</a:t>
            </a:r>
            <a:r>
              <a:rPr lang="ko-KR" altLang="en-US" sz="24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153" y="3587035"/>
            <a:ext cx="58242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er 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의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Extract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하여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주색과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서브색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강조색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등을 나눈다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해당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 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에 적응 된 사람들은 자연스럽게 해당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</a:t>
            </a:r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를 </a:t>
            </a:r>
            <a:endParaRPr lang="en-US" altLang="ko-KR" sz="12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인식하게 된다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67993" y="4884721"/>
            <a:ext cx="10631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 Extract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76173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Users\class2\Desktop\maxresdefa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한쪽 모서리가 둥근 사각형 16"/>
          <p:cNvSpPr/>
          <p:nvPr/>
        </p:nvSpPr>
        <p:spPr>
          <a:xfrm>
            <a:off x="538691" y="1545724"/>
            <a:ext cx="923028" cy="640236"/>
          </a:xfrm>
          <a:prstGeom prst="round1Rect">
            <a:avLst/>
          </a:prstGeom>
          <a:solidFill>
            <a:srgbClr val="FFC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05366" y="1738483"/>
            <a:ext cx="813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#ffcf00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한쪽 모서리가 둥근 사각형 28"/>
          <p:cNvSpPr/>
          <p:nvPr/>
        </p:nvSpPr>
        <p:spPr>
          <a:xfrm>
            <a:off x="1748366" y="1545724"/>
            <a:ext cx="923028" cy="640236"/>
          </a:xfrm>
          <a:prstGeom prst="round1Rect">
            <a:avLst/>
          </a:prstGeom>
          <a:solidFill>
            <a:srgbClr val="0077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738841" y="1738483"/>
            <a:ext cx="102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#0077b9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한쪽 모서리가 둥근 사각형 31"/>
          <p:cNvSpPr/>
          <p:nvPr/>
        </p:nvSpPr>
        <p:spPr>
          <a:xfrm>
            <a:off x="2948516" y="1545724"/>
            <a:ext cx="923028" cy="640236"/>
          </a:xfrm>
          <a:prstGeom prst="round1Rect">
            <a:avLst/>
          </a:prstGeom>
          <a:solidFill>
            <a:srgbClr val="FF91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986616" y="1738483"/>
            <a:ext cx="856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#ff9200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496" y="2532513"/>
            <a:ext cx="3226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Pororo</a:t>
            </a:r>
            <a:r>
              <a:rPr lang="en-US" altLang="ko-KR" sz="20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Character Color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Extract</a:t>
            </a:r>
            <a:r>
              <a:rPr lang="ko-KR" altLang="en-US" sz="20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067993" y="4884721"/>
            <a:ext cx="10631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 Extract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3904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class2\Desktop\maxresdefa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55497" y="3278499"/>
            <a:ext cx="38522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Pororo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는 </a:t>
            </a:r>
            <a:r>
              <a:rPr lang="en-US" altLang="ko-KR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Pororo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Character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의 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모자의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Yellow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와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옷의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Blue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를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Extract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하였다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주로 강조되는 부분이나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Button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은 안경색인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Orange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를 사용하였다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</p:txBody>
      </p:sp>
      <p:pic>
        <p:nvPicPr>
          <p:cNvPr id="21507" name="Picture 3" descr="C:\Users\class2\Desktop\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51" y="817746"/>
            <a:ext cx="4264749" cy="359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한쪽 모서리가 둥근 사각형 11"/>
          <p:cNvSpPr/>
          <p:nvPr/>
        </p:nvSpPr>
        <p:spPr>
          <a:xfrm>
            <a:off x="538691" y="1545724"/>
            <a:ext cx="923028" cy="640236"/>
          </a:xfrm>
          <a:prstGeom prst="round1Rect">
            <a:avLst/>
          </a:prstGeom>
          <a:solidFill>
            <a:srgbClr val="FFC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5366" y="1738483"/>
            <a:ext cx="813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#ffcf00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한쪽 모서리가 둥근 사각형 13"/>
          <p:cNvSpPr/>
          <p:nvPr/>
        </p:nvSpPr>
        <p:spPr>
          <a:xfrm>
            <a:off x="1748366" y="1545724"/>
            <a:ext cx="923028" cy="640236"/>
          </a:xfrm>
          <a:prstGeom prst="round1Rect">
            <a:avLst/>
          </a:prstGeom>
          <a:solidFill>
            <a:srgbClr val="0077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38841" y="1738483"/>
            <a:ext cx="102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#0077b9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한쪽 모서리가 둥근 사각형 15"/>
          <p:cNvSpPr/>
          <p:nvPr/>
        </p:nvSpPr>
        <p:spPr>
          <a:xfrm>
            <a:off x="2948516" y="1545724"/>
            <a:ext cx="923028" cy="640236"/>
          </a:xfrm>
          <a:prstGeom prst="round1Rect">
            <a:avLst/>
          </a:prstGeom>
          <a:solidFill>
            <a:srgbClr val="FF91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986616" y="1738483"/>
            <a:ext cx="856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#ff9200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0496" y="2532513"/>
            <a:ext cx="3226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Pororo</a:t>
            </a:r>
            <a:r>
              <a:rPr lang="en-US" altLang="ko-KR" sz="20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Character Color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Extract</a:t>
            </a:r>
            <a:r>
              <a:rPr lang="ko-KR" altLang="en-US" sz="20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67993" y="4884721"/>
            <a:ext cx="10631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 Extract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050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class2\Desktop\from-damsels-in-distress-to-vibrant-viragos-the-evolution-of-disney-princesses-disney-9940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각 삼각형 12"/>
          <p:cNvSpPr/>
          <p:nvPr/>
        </p:nvSpPr>
        <p:spPr>
          <a:xfrm>
            <a:off x="0" y="1171576"/>
            <a:ext cx="9144000" cy="3971924"/>
          </a:xfrm>
          <a:prstGeom prst="rtTriangle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86275" y="1844814"/>
            <a:ext cx="2355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Noto Sans KR Medium" pitchFamily="34" charset="-127"/>
                <a:ea typeface="Noto Sans KR Medium" pitchFamily="34" charset="-127"/>
              </a:rPr>
              <a:t>Content</a:t>
            </a:r>
            <a:endParaRPr lang="ko-KR" altLang="en-US" sz="44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675" y="2763521"/>
            <a:ext cx="31268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1.  </a:t>
            </a:r>
            <a:r>
              <a:rPr lang="ko-KR" altLang="en-US" sz="16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색상 별 캐릭터의 성격</a:t>
            </a:r>
            <a:endParaRPr lang="en-US" altLang="ko-KR" sz="1600" dirty="0">
              <a:solidFill>
                <a:schemeClr val="tx1">
                  <a:lumMod val="9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en-US" altLang="ko-KR" sz="14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(Character Color)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tx1">
                  <a:lumMod val="9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2.  </a:t>
            </a:r>
            <a:r>
              <a:rPr lang="ko-KR" altLang="en-US" sz="16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캐릭터 색상 추출</a:t>
            </a:r>
            <a:endParaRPr lang="en-US" altLang="ko-KR" sz="1600" dirty="0">
              <a:solidFill>
                <a:schemeClr val="tx1">
                  <a:lumMod val="9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en-US" altLang="ko-KR" sz="14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(Color Extract)</a:t>
            </a:r>
          </a:p>
          <a:p>
            <a:endParaRPr lang="en-US" altLang="ko-KR" sz="1600" dirty="0">
              <a:solidFill>
                <a:schemeClr val="tx1">
                  <a:lumMod val="9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3.  </a:t>
            </a:r>
            <a:r>
              <a:rPr lang="ko-KR" altLang="en-US" sz="16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캐릭터 사이트 분석</a:t>
            </a:r>
            <a:endParaRPr lang="en-US" altLang="ko-KR" sz="1600" dirty="0">
              <a:solidFill>
                <a:schemeClr val="tx1">
                  <a:lumMod val="9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      </a:t>
            </a:r>
            <a:r>
              <a:rPr lang="en-US" altLang="ko-KR" sz="1400" dirty="0">
                <a:solidFill>
                  <a:schemeClr val="tx1">
                    <a:lumMod val="9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(Website Analysis)</a:t>
            </a:r>
          </a:p>
          <a:p>
            <a:pPr marL="342900" indent="-342900">
              <a:buAutoNum type="arabicPeriod" startAt="3"/>
            </a:pPr>
            <a:endParaRPr lang="en-US" altLang="ko-KR" sz="1600" dirty="0">
              <a:solidFill>
                <a:schemeClr val="tx1">
                  <a:lumMod val="9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345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class2\Desktop\maxresdefa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class2\Desktop\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51" y="817746"/>
            <a:ext cx="4264749" cy="359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05006" y="1986974"/>
            <a:ext cx="4166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  <a:latin typeface="Adobe 고딕 Std B" pitchFamily="34" charset="-127"/>
                <a:ea typeface="Adobe 고딕 Std B" pitchFamily="34" charset="-127"/>
              </a:rPr>
              <a:t>●</a:t>
            </a:r>
            <a:r>
              <a:rPr lang="ko-KR" altLang="en-US" sz="1400" dirty="0">
                <a:solidFill>
                  <a:srgbClr val="D91136"/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HEADER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귀여운 로고와 동글동글한 </a:t>
            </a:r>
            <a:r>
              <a:rPr lang="en-US" altLang="ko-KR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Nav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Menu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en-US" altLang="ko-KR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Loginbar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는 주황색을 주어 눈에 띄게 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●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VISUAL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Maun Visual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은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Pororo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하면 역시 대표 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캐릭터인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뽀로로를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맨 앞의 크게 배치함으로써 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보는 이들에게 친근감을 주었다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99519" y="835378"/>
            <a:ext cx="4249181" cy="4219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399519" y="1293996"/>
            <a:ext cx="4249181" cy="25064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067993" y="4884721"/>
            <a:ext cx="10631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 Extract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03828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class2\Desktop\maxresdefa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05006" y="1829034"/>
            <a:ext cx="4166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Adobe 고딕 Std B" pitchFamily="34" charset="-127"/>
                <a:ea typeface="Adobe 고딕 Std B" pitchFamily="34" charset="-127"/>
              </a:rPr>
              <a:t>●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CONTENTS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뽀로로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파크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갤러리는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풀페이지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슬라이드 배치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아기자기한 캐릭터와 폰트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매장의 위치를 알 수 있는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매장 찾기 시스템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rgbClr val="00B050"/>
                </a:solidFill>
                <a:latin typeface="Adobe 고딕 Std B" pitchFamily="34" charset="-127"/>
                <a:ea typeface="Adobe 고딕 Std B" pitchFamily="34" charset="-127"/>
              </a:rPr>
              <a:t>●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</a:t>
            </a:r>
            <a:r>
              <a:rPr lang="en-US" altLang="ko-KR" sz="14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FOOTER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위에서는 아기자기한 컬러를 사용하였지만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Footer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컬러는 어두운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Gray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톤을 주어 대비시켰다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</p:txBody>
      </p:sp>
      <p:pic>
        <p:nvPicPr>
          <p:cNvPr id="22530" name="Picture 2" descr="C:\Users\class2\Desktop\Untitled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93" y="347662"/>
            <a:ext cx="2855081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093393" y="347662"/>
            <a:ext cx="2855081" cy="41624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98233" y="4536251"/>
            <a:ext cx="2850241" cy="2714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67993" y="4884721"/>
            <a:ext cx="10631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 Extract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7920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9" name="Picture 7" descr="C:\Users\class2\Desktop\ytyjt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1" y="1428750"/>
            <a:ext cx="934893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lass2\Desktop\maxresdefa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5496" y="3278499"/>
            <a:ext cx="4603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LEGO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는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Lego Character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의 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Yellow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en-US" altLang="ko-KR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Blu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Yellow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를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Extract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하였다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주색은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Yellow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를 사용하였고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강조색은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Red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를 썼다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보조색인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Blue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색상은 톤을 다운시켜서 사용하였다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496" y="2532513"/>
            <a:ext cx="3226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LEGO Character Color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Extract</a:t>
            </a:r>
            <a:r>
              <a:rPr lang="ko-KR" altLang="en-US" sz="20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22" name="Picture 3" descr="C:\Users\class2\Desktop\IMGBIN_legoㅇㅇㅇㅇkC6fR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41" y="1426366"/>
            <a:ext cx="926767" cy="83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class2\Downloads\IMGBIN_lego-duplo-brick-toy-block-png_gMkC6fR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6" y="1428750"/>
            <a:ext cx="934893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68790" y="1738483"/>
            <a:ext cx="985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#e51b23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8841" y="1738483"/>
            <a:ext cx="102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#eca21b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40896" y="1738483"/>
            <a:ext cx="97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#2b9eed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067993" y="4884721"/>
            <a:ext cx="10631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 Extract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971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class2\Desktop\maxresdefaulㅇㅇ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class2\Desktop\Untdddd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8" y="561547"/>
            <a:ext cx="4171949" cy="399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502148" y="561546"/>
            <a:ext cx="4171949" cy="3528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502148" y="914399"/>
            <a:ext cx="4171949" cy="19805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05006" y="1986974"/>
            <a:ext cx="41669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  <a:latin typeface="Adobe 고딕 Std B" pitchFamily="34" charset="-127"/>
                <a:ea typeface="Adobe 고딕 Std B" pitchFamily="34" charset="-127"/>
              </a:rPr>
              <a:t>●</a:t>
            </a:r>
            <a:r>
              <a:rPr lang="ko-KR" altLang="en-US" sz="1400" dirty="0">
                <a:solidFill>
                  <a:srgbClr val="D91136"/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HEADER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en-US" altLang="ko-KR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Menubar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Color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를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Yellow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로 주었다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Red </a:t>
            </a:r>
            <a:r>
              <a:rPr lang="en-US" altLang="ko-KR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mss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</a:p>
          <a:p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●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VISUAL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아기자기한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Lego Character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을 활용한 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이미지타이틀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눈에 탁 띄는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Link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Icon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067993" y="4884721"/>
            <a:ext cx="10631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 Extract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6490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class2\Desktop\maxresdefaulㅇㅇ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C:\Users\class2\Desktop\sdvsvsv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91" y="359197"/>
            <a:ext cx="2811223" cy="44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5006" y="1829034"/>
            <a:ext cx="41669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Adobe 고딕 Std B" pitchFamily="34" charset="-127"/>
                <a:ea typeface="Adobe 고딕 Std B" pitchFamily="34" charset="-127"/>
              </a:rPr>
              <a:t>●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CONTENTS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Lego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제품 이미지가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Box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형태로 심플하고 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간결하게 배치하였다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rgbClr val="00B050"/>
                </a:solidFill>
                <a:latin typeface="Adobe 고딕 Std B" pitchFamily="34" charset="-127"/>
                <a:ea typeface="Adobe 고딕 Std B" pitchFamily="34" charset="-127"/>
              </a:rPr>
              <a:t>●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</a:t>
            </a:r>
            <a:r>
              <a:rPr lang="en-US" altLang="ko-KR" sz="14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FOOTER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Footer Background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Black,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Font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White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를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써서 대비를 주어 강조하였다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90055" y="320866"/>
            <a:ext cx="2814959" cy="37756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90055" y="4114801"/>
            <a:ext cx="2814959" cy="6512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67993" y="4884721"/>
            <a:ext cx="10631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Color Extract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34492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050" y="180976"/>
            <a:ext cx="8769975" cy="4781550"/>
          </a:xfrm>
          <a:prstGeom prst="rect">
            <a:avLst/>
          </a:prstGeom>
          <a:solidFill>
            <a:schemeClr val="tx1"/>
          </a:solidFill>
          <a:ln w="381000" cap="sq">
            <a:solidFill>
              <a:schemeClr val="bg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6977" y="4160810"/>
            <a:ext cx="2861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LEGO : http://www.lego.com/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PORORO : </a:t>
            </a:r>
            <a:r>
              <a:rPr lang="en-US" altLang="ko-KR" sz="1100" b="1" dirty="0">
                <a:solidFill>
                  <a:schemeClr val="bg1"/>
                </a:solidFill>
              </a:rPr>
              <a:t>http://www.pororopark.com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</a:p>
          <a:p>
            <a:r>
              <a:rPr lang="en-US" altLang="ko-KR" sz="11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ChARACTER</a:t>
            </a:r>
            <a:r>
              <a:rPr lang="en-US" altLang="ko-KR" sz="11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: </a:t>
            </a:r>
            <a:r>
              <a:rPr lang="en-US" altLang="ko-KR" sz="1100" b="1" dirty="0">
                <a:solidFill>
                  <a:schemeClr val="bg1"/>
                </a:solidFill>
              </a:rPr>
              <a:t>https://art-sheep.com/</a:t>
            </a:r>
            <a:endParaRPr lang="en-US" altLang="ko-KR" sz="11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5603" name="Picture 3" descr="C:\Users\class2\Desktop\새홀리기\26052732324_36b4626239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008" y="565431"/>
            <a:ext cx="3841858" cy="405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182033" y="2527227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Thank you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591868" y="4831721"/>
            <a:ext cx="4459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End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255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lass2\Downloads\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lass2\Desktop\IMGBIN_speech-balloon-png_RDRBxR5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23803" y="2248782"/>
            <a:ext cx="6243201" cy="292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921472" y="4047153"/>
            <a:ext cx="3866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캐릭터들을 통합하여 컬러의 특성과 성격을 파악</a:t>
            </a:r>
            <a:endParaRPr lang="en-US" altLang="ko-KR" sz="12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캐릭터의 색상 스타일을 추출하여 디자인에 적용</a:t>
            </a:r>
            <a:endParaRPr lang="en-US" altLang="ko-KR" sz="12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60952" y="3346204"/>
            <a:ext cx="39640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WEB DESIGN 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COROR CHOICE?</a:t>
            </a:r>
          </a:p>
        </p:txBody>
      </p:sp>
    </p:spTree>
    <p:extLst>
      <p:ext uri="{BB962C8B-B14F-4D97-AF65-F5344CB8AC3E}">
        <p14:creationId xmlns:p14="http://schemas.microsoft.com/office/powerpoint/2010/main" val="3438030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93050" y="180976"/>
            <a:ext cx="8769975" cy="4781550"/>
          </a:xfrm>
          <a:prstGeom prst="rect">
            <a:avLst/>
          </a:prstGeom>
          <a:solidFill>
            <a:schemeClr val="tx1"/>
          </a:solidFill>
          <a:ln w="381000" cap="sq">
            <a:solidFill>
              <a:schemeClr val="bg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3" name="Picture 7" descr="C:\Users\class2\Desktop\Un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216" y="173735"/>
            <a:ext cx="8635106" cy="48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949312" y="558295"/>
            <a:ext cx="1642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색상 별 캐릭터 성격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    </a:t>
            </a:r>
            <a:r>
              <a:rPr lang="en-US" altLang="ko-KR" sz="1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(Character Color)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0528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한쪽 모서리가 둥근 사각형 10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class2\Desktop\이미지-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58"/>
            <a:ext cx="5169904" cy="513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31804" y="1579801"/>
            <a:ext cx="329782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하얀색의 느낌 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깨끗한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깔끔한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신뢰있는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차가운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안전한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심플한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</a:p>
          <a:p>
            <a:endParaRPr lang="en-US" altLang="ko-KR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하얀색  캐릭터의 느낌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깨끗한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가벼운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무게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)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으스스한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미래적인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차가운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미스테리한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강렬한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친절한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3521" y="485287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White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73754" y="593009"/>
            <a:ext cx="8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</a:t>
            </a:r>
            <a:r>
              <a:rPr lang="en-US" altLang="ko-KR" sz="1400" b="1" dirty="0" err="1">
                <a:solidFill>
                  <a:schemeClr val="bg1"/>
                </a:solidFill>
              </a:rPr>
              <a:t>ffffff</a:t>
            </a:r>
            <a:r>
              <a:rPr lang="en-US" altLang="ko-KR" sz="1400" b="1" dirty="0">
                <a:solidFill>
                  <a:schemeClr val="bg1"/>
                </a:solidFill>
              </a:rPr>
              <a:t>;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1062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class2\Desktop\grey_57648969_662272274199858_1965807103831888520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700" y="-228598"/>
            <a:ext cx="5477555" cy="54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40821" y="498554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Gray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0055" y="1805226"/>
            <a:ext cx="3732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회색의 느낌 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단단한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로봇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중립적인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겸손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진지함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회상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성숙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고급스러움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무관심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후회</a:t>
            </a:r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회색  캐릭터 느낌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무거운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무게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재빠른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단단한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표정이 별로 없는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똑똑한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</a:p>
        </p:txBody>
      </p:sp>
      <p:sp>
        <p:nvSpPr>
          <p:cNvPr id="13" name="한쪽 모서리가 둥근 사각형 12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rgbClr val="96969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172154" y="6057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#969696;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0964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한쪽 모서리가 둥근 사각형 11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 descr="C:\Users\class2\Desktop\새홀리기\이미지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3315"/>
            <a:ext cx="5221738" cy="535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Black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3255" y="1736684"/>
            <a:ext cx="348924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검은색의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어두움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무서운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깊은 심해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새벽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어스름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보이지 않는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강한 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검은색 캐릭터의 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강한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힘이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쎈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악당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또는 정의로운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단정한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무덤덤한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날카로운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2154" y="5930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#000000;</a:t>
            </a:r>
            <a:endParaRPr lang="ko-KR" altLang="en-US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6412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class2\Desktop\새홀리기\이미지-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837" y="-3057"/>
            <a:ext cx="5230401" cy="50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한쪽 모서리가 둥근 사각형 5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2154" y="5930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#ff0000;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95465" y="1894474"/>
            <a:ext cx="31722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빨간색의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사랑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뜨거운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열정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피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가슴뛰는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강렬한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빨간색 캐릭터의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강렬한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강력한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뜨거운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사랑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확 튀는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</a:p>
          <a:p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769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lass2\Desktop\새홀리기\이미지-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984"/>
            <a:ext cx="5148079" cy="52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0455" y="1778920"/>
            <a:ext cx="341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주황색의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포인트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은은하게 강렬한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열정적인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따뜻한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기쁨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즐거움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상큼함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주황색  캐릭터의  성격</a:t>
            </a:r>
            <a:endParaRPr lang="en-US" altLang="ko-KR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따듯한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열정적인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열정적인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친숙한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사랑스러운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웃고있는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즐거움</a:t>
            </a:r>
            <a:endParaRPr lang="en-US" altLang="ko-KR" sz="14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주황색은 대부분 공통되는 성격이다</a:t>
            </a:r>
            <a:r>
              <a:rPr lang="en-US" altLang="ko-KR" sz="16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</p:txBody>
      </p:sp>
      <p:sp>
        <p:nvSpPr>
          <p:cNvPr id="12" name="한쪽 모서리가 둥근 사각형 11"/>
          <p:cNvSpPr/>
          <p:nvPr/>
        </p:nvSpPr>
        <p:spPr>
          <a:xfrm>
            <a:off x="5179075" y="438350"/>
            <a:ext cx="923028" cy="640236"/>
          </a:xfrm>
          <a:prstGeom prst="round1Rect">
            <a:avLst/>
          </a:prstGeom>
          <a:solidFill>
            <a:srgbClr val="FF91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66221" y="499246"/>
            <a:ext cx="229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Orange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90442" y="593009"/>
            <a:ext cx="94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#ff9000;</a:t>
            </a:r>
            <a:endParaRPr lang="ko-KR" altLang="en-US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7856448" y="4840443"/>
            <a:ext cx="1247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Character Color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365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856</Words>
  <Application>Microsoft Office PowerPoint</Application>
  <PresentationFormat>화면 슬라이드 쇼(16:9)</PresentationFormat>
  <Paragraphs>239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Adobe 고딕 Std B</vt:lpstr>
      <vt:lpstr>Noto Sans KR Light</vt:lpstr>
      <vt:lpstr>Noto Sans KR Medium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hi-gu</dc:creator>
  <cp:lastModifiedBy>hi003</cp:lastModifiedBy>
  <cp:revision>173</cp:revision>
  <dcterms:created xsi:type="dcterms:W3CDTF">2019-11-27T01:14:13Z</dcterms:created>
  <dcterms:modified xsi:type="dcterms:W3CDTF">2020-04-16T02:48:09Z</dcterms:modified>
</cp:coreProperties>
</file>